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2130" y="23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1A6-6C9B-427B-A734-3FDA0134C11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33D0-860F-488B-B3E5-FECA8ED8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8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1A6-6C9B-427B-A734-3FDA0134C11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33D0-860F-488B-B3E5-FECA8ED8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8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1A6-6C9B-427B-A734-3FDA0134C11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33D0-860F-488B-B3E5-FECA8ED8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1A6-6C9B-427B-A734-3FDA0134C11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33D0-860F-488B-B3E5-FECA8ED8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4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1A6-6C9B-427B-A734-3FDA0134C11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33D0-860F-488B-B3E5-FECA8ED8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6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1A6-6C9B-427B-A734-3FDA0134C11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33D0-860F-488B-B3E5-FECA8ED8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0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1A6-6C9B-427B-A734-3FDA0134C11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33D0-860F-488B-B3E5-FECA8ED8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4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1A6-6C9B-427B-A734-3FDA0134C11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33D0-860F-488B-B3E5-FECA8ED8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8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1A6-6C9B-427B-A734-3FDA0134C11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33D0-860F-488B-B3E5-FECA8ED8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4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1A6-6C9B-427B-A734-3FDA0134C11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33D0-860F-488B-B3E5-FECA8ED8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1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1A6-6C9B-427B-A734-3FDA0134C11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33D0-860F-488B-B3E5-FECA8ED8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3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D21A6-6C9B-427B-A734-3FDA0134C11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33D0-860F-488B-B3E5-FECA8ED8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8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1" y="1479176"/>
            <a:ext cx="6279585" cy="652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59" y="653534"/>
            <a:ext cx="621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CO202 Parts Schematic  </a:t>
            </a:r>
            <a:r>
              <a:rPr lang="en-US" sz="1200" dirty="0" smtClean="0">
                <a:latin typeface="Arial Black" panose="020B0A04020102020204" pitchFamily="34" charset="0"/>
              </a:rPr>
              <a:t>Page 1 of 3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99" y="961310"/>
            <a:ext cx="510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Items that do “not” begin with 202xx, are probably not in our </a:t>
            </a:r>
            <a:r>
              <a:rPr lang="en-US" sz="1000" dirty="0" err="1" smtClean="0"/>
              <a:t>syatem</a:t>
            </a:r>
            <a:r>
              <a:rPr lang="en-US" sz="1000" dirty="0" smtClean="0"/>
              <a:t>!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04800"/>
            <a:ext cx="4343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Clean Obsessed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4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3596"/>
            <a:ext cx="5958849" cy="123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73984"/>
            <a:ext cx="5935976" cy="122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9368"/>
            <a:ext cx="6070204" cy="394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888" y="102286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CO202 Parts Schematic  </a:t>
            </a:r>
            <a:r>
              <a:rPr lang="en-US" sz="1200" dirty="0" smtClean="0">
                <a:latin typeface="Arial Black" panose="020B0A04020102020204" pitchFamily="34" charset="0"/>
              </a:rPr>
              <a:t>Page 2 of 3</a:t>
            </a:r>
            <a:endParaRPr lang="en-US" dirty="0" smtClean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57200"/>
            <a:ext cx="38100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Clean Obsessed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0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6096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r>
              <a:rPr lang="en-US" sz="1000" b="1" dirty="0" smtClean="0"/>
              <a:t>Diagram</a:t>
            </a:r>
            <a:endParaRPr lang="en-US" sz="1000" b="1" dirty="0"/>
          </a:p>
          <a:p>
            <a:r>
              <a:rPr lang="en-US" sz="1000" b="1" dirty="0" smtClean="0"/>
              <a:t>Key #	Item </a:t>
            </a:r>
            <a:r>
              <a:rPr lang="en-US" sz="1000" b="1" dirty="0"/>
              <a:t>Number </a:t>
            </a:r>
            <a:r>
              <a:rPr lang="en-US" sz="1000" b="1" dirty="0" smtClean="0"/>
              <a:t>		Description</a:t>
            </a:r>
            <a:endParaRPr lang="en-US" sz="1000" b="1" dirty="0"/>
          </a:p>
          <a:p>
            <a:r>
              <a:rPr lang="en-US" sz="1000" dirty="0"/>
              <a:t>1 </a:t>
            </a:r>
            <a:r>
              <a:rPr lang="en-US" sz="1000" dirty="0" smtClean="0"/>
              <a:t>	20260		Handle </a:t>
            </a:r>
            <a:r>
              <a:rPr lang="en-US" sz="1000" dirty="0"/>
              <a:t>Tube </a:t>
            </a:r>
            <a:r>
              <a:rPr lang="en-US" sz="1000" dirty="0" smtClean="0"/>
              <a:t>/ Grip Assembly Complete w/Handle Cord</a:t>
            </a:r>
            <a:endParaRPr lang="en-US" sz="1000" dirty="0"/>
          </a:p>
          <a:p>
            <a:r>
              <a:rPr lang="en-US" sz="1000" dirty="0"/>
              <a:t>1‐1 </a:t>
            </a:r>
            <a:r>
              <a:rPr lang="en-US" sz="1000" dirty="0" smtClean="0"/>
              <a:t>	U8000‐1‐1 		Top </a:t>
            </a:r>
            <a:r>
              <a:rPr lang="en-US" sz="1000" dirty="0"/>
              <a:t>Handle Grip‐R</a:t>
            </a:r>
          </a:p>
          <a:p>
            <a:r>
              <a:rPr lang="nl-NL" sz="1000" dirty="0"/>
              <a:t>1‐2 </a:t>
            </a:r>
            <a:r>
              <a:rPr lang="nl-NL" sz="1000" dirty="0" smtClean="0"/>
              <a:t>	20289 		Upper </a:t>
            </a:r>
            <a:r>
              <a:rPr lang="nl-NL" sz="1000" dirty="0"/>
              <a:t>Cord Hook</a:t>
            </a:r>
          </a:p>
          <a:p>
            <a:r>
              <a:rPr lang="en-US" sz="1000" dirty="0" smtClean="0"/>
              <a:t>1-3</a:t>
            </a:r>
            <a:r>
              <a:rPr lang="en-US" sz="1000" dirty="0" smtClean="0"/>
              <a:t>	20290		Power </a:t>
            </a:r>
            <a:r>
              <a:rPr lang="en-US" sz="1000" dirty="0" smtClean="0"/>
              <a:t>Cord Pigtail, 84”</a:t>
            </a:r>
            <a:endParaRPr lang="en-US" sz="1000" dirty="0"/>
          </a:p>
          <a:p>
            <a:r>
              <a:rPr lang="en-US" sz="1000" dirty="0"/>
              <a:t>1‐4 </a:t>
            </a:r>
            <a:r>
              <a:rPr lang="en-US" sz="1000" dirty="0" smtClean="0"/>
              <a:t>	20291 		ON/OFF </a:t>
            </a:r>
            <a:r>
              <a:rPr lang="en-US" sz="1000" dirty="0"/>
              <a:t>switch</a:t>
            </a:r>
          </a:p>
          <a:p>
            <a:r>
              <a:rPr lang="en-US" sz="1000" dirty="0" smtClean="0"/>
              <a:t>1‐5	U8000‐1‐5 		Upper </a:t>
            </a:r>
            <a:r>
              <a:rPr lang="en-US" sz="1000" dirty="0"/>
              <a:t>Tube</a:t>
            </a:r>
          </a:p>
          <a:p>
            <a:r>
              <a:rPr lang="en-US" sz="1000" dirty="0"/>
              <a:t>1‐6 </a:t>
            </a:r>
            <a:r>
              <a:rPr lang="en-US" sz="1000" dirty="0" smtClean="0"/>
              <a:t>	U8000‐1‐6 		Handle </a:t>
            </a:r>
            <a:r>
              <a:rPr lang="en-US" sz="1000" dirty="0"/>
              <a:t>Screws</a:t>
            </a:r>
          </a:p>
          <a:p>
            <a:r>
              <a:rPr lang="en-US" sz="1000" dirty="0"/>
              <a:t>2 </a:t>
            </a:r>
            <a:r>
              <a:rPr lang="en-US" sz="1000" dirty="0" smtClean="0"/>
              <a:t>	20261		Upper Handle Retaining Collar</a:t>
            </a:r>
            <a:endParaRPr lang="en-US" sz="1000" dirty="0"/>
          </a:p>
          <a:p>
            <a:r>
              <a:rPr lang="en-US" sz="1000" dirty="0"/>
              <a:t>3 </a:t>
            </a:r>
            <a:r>
              <a:rPr lang="en-US" sz="1000" dirty="0" smtClean="0"/>
              <a:t>	20262 		Center Carry </a:t>
            </a:r>
            <a:r>
              <a:rPr lang="en-US" sz="1000" dirty="0"/>
              <a:t>Handle</a:t>
            </a:r>
          </a:p>
          <a:p>
            <a:r>
              <a:rPr lang="en-US" sz="1000" dirty="0"/>
              <a:t>4 </a:t>
            </a:r>
            <a:r>
              <a:rPr lang="en-US" sz="1000" dirty="0" smtClean="0"/>
              <a:t>	20263 		Outer </a:t>
            </a:r>
            <a:r>
              <a:rPr lang="en-US" sz="1000" dirty="0"/>
              <a:t>Cloth Bag</a:t>
            </a:r>
          </a:p>
          <a:p>
            <a:r>
              <a:rPr lang="en-US" sz="1000" dirty="0"/>
              <a:t>4A </a:t>
            </a:r>
            <a:r>
              <a:rPr lang="en-US" sz="1000" dirty="0" smtClean="0"/>
              <a:t>	U8000‐4‐1 		Outer </a:t>
            </a:r>
            <a:r>
              <a:rPr lang="en-US" sz="1000" dirty="0"/>
              <a:t>Bag Bottom Clip</a:t>
            </a:r>
          </a:p>
          <a:p>
            <a:r>
              <a:rPr lang="en-US" sz="1000" dirty="0"/>
              <a:t>5 </a:t>
            </a:r>
            <a:r>
              <a:rPr lang="en-US" sz="1000" dirty="0" smtClean="0"/>
              <a:t>	U8000‐5 		Bag </a:t>
            </a:r>
            <a:r>
              <a:rPr lang="en-US" sz="1000" dirty="0"/>
              <a:t>Retaining Clip</a:t>
            </a:r>
          </a:p>
          <a:p>
            <a:r>
              <a:rPr lang="es-ES" sz="1000" dirty="0"/>
              <a:t>6 </a:t>
            </a:r>
            <a:r>
              <a:rPr lang="es-ES" sz="1000" dirty="0" smtClean="0"/>
              <a:t>	CO202BG 		H-10 HEPA Bags, 9/Pkg</a:t>
            </a:r>
            <a:endParaRPr lang="es-ES" sz="1000" dirty="0"/>
          </a:p>
          <a:p>
            <a:r>
              <a:rPr lang="en-US" sz="1000" dirty="0"/>
              <a:t>7 </a:t>
            </a:r>
            <a:r>
              <a:rPr lang="en-US" sz="1000" dirty="0" smtClean="0"/>
              <a:t>	20264 		Handle O-Ring (Upper &amp; Lower the Same)</a:t>
            </a:r>
            <a:endParaRPr lang="en-US" sz="1000" dirty="0"/>
          </a:p>
          <a:p>
            <a:r>
              <a:rPr lang="en-US" sz="1000" dirty="0"/>
              <a:t>8 </a:t>
            </a:r>
            <a:r>
              <a:rPr lang="en-US" sz="1000" dirty="0" smtClean="0"/>
              <a:t>	20266		Lower Handle Retaining </a:t>
            </a:r>
            <a:r>
              <a:rPr lang="en-US" sz="1000" dirty="0"/>
              <a:t>Collar</a:t>
            </a:r>
          </a:p>
          <a:p>
            <a:r>
              <a:rPr lang="en-US" sz="1000" dirty="0"/>
              <a:t>9 </a:t>
            </a:r>
            <a:r>
              <a:rPr lang="en-US" sz="1000" dirty="0" smtClean="0"/>
              <a:t>	20267 		Lower  Handle Tube Assembly w/Lower Cord Retainer</a:t>
            </a:r>
            <a:endParaRPr lang="en-US" sz="1000" dirty="0"/>
          </a:p>
          <a:p>
            <a:r>
              <a:rPr lang="en-US" sz="1000" dirty="0"/>
              <a:t>10 </a:t>
            </a:r>
            <a:r>
              <a:rPr lang="en-US" sz="1000" dirty="0" smtClean="0"/>
              <a:t>	20268		Hood Assembly</a:t>
            </a:r>
            <a:endParaRPr lang="en-US" sz="1000" dirty="0"/>
          </a:p>
          <a:p>
            <a:r>
              <a:rPr lang="en-US" sz="1000" dirty="0"/>
              <a:t>11 </a:t>
            </a:r>
            <a:r>
              <a:rPr lang="en-US" sz="1000" dirty="0" smtClean="0"/>
              <a:t>	20269		Belt </a:t>
            </a:r>
            <a:r>
              <a:rPr lang="en-US" sz="1000" dirty="0"/>
              <a:t>Cover</a:t>
            </a:r>
          </a:p>
          <a:p>
            <a:r>
              <a:rPr lang="en-US" sz="1000" dirty="0"/>
              <a:t>12 </a:t>
            </a:r>
            <a:r>
              <a:rPr lang="en-US" sz="1000" dirty="0" smtClean="0"/>
              <a:t>	U8000‐12 		Strain </a:t>
            </a:r>
            <a:r>
              <a:rPr lang="en-US" sz="1000" dirty="0"/>
              <a:t>Relief Bushing</a:t>
            </a:r>
          </a:p>
          <a:p>
            <a:r>
              <a:rPr lang="en-US" sz="1000" dirty="0" smtClean="0"/>
              <a:t>13	20271 		Exhaust Foam Filter</a:t>
            </a:r>
            <a:endParaRPr lang="en-US" sz="1000" dirty="0"/>
          </a:p>
          <a:p>
            <a:r>
              <a:rPr lang="en-US" sz="1000" dirty="0"/>
              <a:t>14 </a:t>
            </a:r>
            <a:r>
              <a:rPr lang="en-US" sz="1000" dirty="0" smtClean="0"/>
              <a:t>	20272 		Belt</a:t>
            </a:r>
            <a:endParaRPr lang="en-US" sz="1000" dirty="0"/>
          </a:p>
          <a:p>
            <a:r>
              <a:rPr lang="en-US" sz="1000" dirty="0"/>
              <a:t>15 </a:t>
            </a:r>
            <a:r>
              <a:rPr lang="en-US" sz="1000" dirty="0" smtClean="0"/>
              <a:t>	20295		Motor </a:t>
            </a:r>
            <a:r>
              <a:rPr lang="en-US" sz="1000" dirty="0"/>
              <a:t>Assembly</a:t>
            </a:r>
          </a:p>
          <a:p>
            <a:r>
              <a:rPr lang="en-US" sz="1000" dirty="0"/>
              <a:t>15‐1 </a:t>
            </a:r>
            <a:r>
              <a:rPr lang="en-US" sz="1000" dirty="0" smtClean="0"/>
              <a:t>	U8000‐15‐1 		Motor </a:t>
            </a:r>
            <a:r>
              <a:rPr lang="en-US" sz="1000" dirty="0"/>
              <a:t>Nut</a:t>
            </a:r>
          </a:p>
          <a:p>
            <a:r>
              <a:rPr lang="en-US" sz="1000" dirty="0"/>
              <a:t>15‐2 </a:t>
            </a:r>
            <a:r>
              <a:rPr lang="en-US" sz="1000" dirty="0" smtClean="0"/>
              <a:t>	U8000‐15‐2 		External </a:t>
            </a:r>
            <a:r>
              <a:rPr lang="en-US" sz="1000" dirty="0"/>
              <a:t>Tooth Washer</a:t>
            </a:r>
          </a:p>
          <a:p>
            <a:r>
              <a:rPr lang="en-US" sz="1000" dirty="0"/>
              <a:t>15‐3 </a:t>
            </a:r>
            <a:r>
              <a:rPr lang="en-US" sz="1000" dirty="0" smtClean="0"/>
              <a:t>	20294 		Fan</a:t>
            </a:r>
            <a:endParaRPr lang="en-US" sz="1000" dirty="0"/>
          </a:p>
          <a:p>
            <a:r>
              <a:rPr lang="en-US" sz="1000" dirty="0"/>
              <a:t>15‐4 </a:t>
            </a:r>
            <a:r>
              <a:rPr lang="en-US" sz="1000" dirty="0" smtClean="0"/>
              <a:t>	U8000‐15‐4 		Washer</a:t>
            </a:r>
            <a:endParaRPr lang="en-US" sz="1000" dirty="0"/>
          </a:p>
          <a:p>
            <a:r>
              <a:rPr lang="en-US" sz="1000" dirty="0"/>
              <a:t>15‐5 </a:t>
            </a:r>
            <a:r>
              <a:rPr lang="en-US" sz="1000" dirty="0" smtClean="0"/>
              <a:t>	U8000‐15‐5 		Motor </a:t>
            </a:r>
            <a:r>
              <a:rPr lang="en-US" sz="1000" dirty="0"/>
              <a:t>Cover</a:t>
            </a:r>
          </a:p>
          <a:p>
            <a:r>
              <a:rPr lang="en-US" sz="1000" dirty="0"/>
              <a:t>15‐6 </a:t>
            </a:r>
            <a:r>
              <a:rPr lang="en-US" sz="1000" dirty="0" smtClean="0"/>
              <a:t>	U8000‐15‐6 		Motor </a:t>
            </a:r>
            <a:r>
              <a:rPr lang="en-US" sz="1000" dirty="0"/>
              <a:t>Gasket</a:t>
            </a:r>
          </a:p>
          <a:p>
            <a:r>
              <a:rPr lang="en-US" sz="1000" dirty="0"/>
              <a:t>15‐7 </a:t>
            </a:r>
            <a:r>
              <a:rPr lang="en-US" sz="1000" dirty="0" smtClean="0"/>
              <a:t>	U8000‐15‐7 		Motor</a:t>
            </a:r>
            <a:endParaRPr lang="en-US" sz="1000" dirty="0"/>
          </a:p>
          <a:p>
            <a:r>
              <a:rPr lang="en-US" sz="1000" dirty="0"/>
              <a:t>16 </a:t>
            </a:r>
            <a:r>
              <a:rPr lang="en-US" sz="1000" dirty="0" smtClean="0"/>
              <a:t>	20273 		Fan </a:t>
            </a:r>
            <a:r>
              <a:rPr lang="en-US" sz="1000" dirty="0"/>
              <a:t>Housing / Air Duct / Swivel</a:t>
            </a:r>
          </a:p>
          <a:p>
            <a:r>
              <a:rPr lang="en-US" sz="1000" dirty="0"/>
              <a:t>17 </a:t>
            </a:r>
            <a:r>
              <a:rPr lang="en-US" sz="1000" dirty="0" smtClean="0"/>
              <a:t>	20274 		Inlet </a:t>
            </a:r>
            <a:r>
              <a:rPr lang="en-US" sz="1000" dirty="0"/>
              <a:t>Duct Gasket</a:t>
            </a:r>
          </a:p>
          <a:p>
            <a:r>
              <a:rPr lang="en-US" sz="1000" dirty="0"/>
              <a:t>18 </a:t>
            </a:r>
            <a:r>
              <a:rPr lang="en-US" sz="1000" dirty="0" smtClean="0"/>
              <a:t>	20275 		Inlet </a:t>
            </a:r>
            <a:r>
              <a:rPr lang="en-US" sz="1000" dirty="0"/>
              <a:t>Duct</a:t>
            </a:r>
          </a:p>
          <a:p>
            <a:r>
              <a:rPr lang="en-US" sz="1000" dirty="0"/>
              <a:t>19 </a:t>
            </a:r>
            <a:r>
              <a:rPr lang="en-US" sz="1000" dirty="0" smtClean="0"/>
              <a:t>	OR201 		Brush </a:t>
            </a:r>
            <a:r>
              <a:rPr lang="en-US" sz="1000" dirty="0"/>
              <a:t>Roller</a:t>
            </a:r>
          </a:p>
          <a:p>
            <a:r>
              <a:rPr lang="en-US" sz="1000" dirty="0"/>
              <a:t>20 </a:t>
            </a:r>
            <a:r>
              <a:rPr lang="en-US" sz="1000" dirty="0" smtClean="0"/>
              <a:t>	20276		Furniture </a:t>
            </a:r>
            <a:r>
              <a:rPr lang="en-US" sz="1000" dirty="0"/>
              <a:t>Guard </a:t>
            </a:r>
            <a:r>
              <a:rPr lang="en-US" sz="1000" dirty="0" smtClean="0"/>
              <a:t> / Bumper</a:t>
            </a:r>
            <a:endParaRPr lang="en-US" sz="1000" dirty="0"/>
          </a:p>
          <a:p>
            <a:r>
              <a:rPr lang="es-ES" sz="1000" dirty="0"/>
              <a:t>21 </a:t>
            </a:r>
            <a:r>
              <a:rPr lang="es-ES" sz="1000" dirty="0" smtClean="0"/>
              <a:t>	20277		Base </a:t>
            </a:r>
            <a:r>
              <a:rPr lang="es-ES" sz="1000" dirty="0" err="1"/>
              <a:t>Plate</a:t>
            </a:r>
            <a:r>
              <a:rPr lang="es-ES" sz="1000" dirty="0"/>
              <a:t> </a:t>
            </a:r>
            <a:r>
              <a:rPr lang="es-ES" sz="1000" dirty="0" smtClean="0"/>
              <a:t>Complete w/</a:t>
            </a:r>
            <a:r>
              <a:rPr lang="es-ES" sz="1000" dirty="0" err="1" smtClean="0"/>
              <a:t>wheels</a:t>
            </a:r>
            <a:r>
              <a:rPr lang="es-ES" sz="1000" dirty="0" smtClean="0"/>
              <a:t> (No </a:t>
            </a:r>
            <a:r>
              <a:rPr lang="es-ES" sz="1000" dirty="0" err="1" smtClean="0"/>
              <a:t>Bumper</a:t>
            </a:r>
            <a:r>
              <a:rPr lang="es-ES" sz="1000" dirty="0" smtClean="0"/>
              <a:t>)</a:t>
            </a:r>
            <a:endParaRPr lang="es-ES" sz="1000" dirty="0"/>
          </a:p>
          <a:p>
            <a:r>
              <a:rPr lang="en-US" sz="1000" dirty="0"/>
              <a:t>21‐1 </a:t>
            </a:r>
            <a:r>
              <a:rPr lang="en-US" sz="1000" dirty="0" smtClean="0"/>
              <a:t>	U8000‐21‐1		Base </a:t>
            </a:r>
            <a:r>
              <a:rPr lang="en-US" sz="1000" dirty="0"/>
              <a:t>Plate</a:t>
            </a:r>
          </a:p>
          <a:p>
            <a:r>
              <a:rPr lang="en-US" sz="1000" dirty="0"/>
              <a:t>21‐2 </a:t>
            </a:r>
            <a:r>
              <a:rPr lang="en-US" sz="1000" dirty="0" smtClean="0"/>
              <a:t>	U8000‐21‐2	 	Rear </a:t>
            </a:r>
            <a:r>
              <a:rPr lang="en-US" sz="1000" dirty="0"/>
              <a:t>Wheel with Oil Bearing</a:t>
            </a:r>
          </a:p>
          <a:p>
            <a:r>
              <a:rPr lang="en-US" sz="1000" dirty="0"/>
              <a:t>21‐3 </a:t>
            </a:r>
            <a:r>
              <a:rPr lang="en-US" sz="1000" dirty="0" smtClean="0"/>
              <a:t>	U8000‐21‐3 		Rear </a:t>
            </a:r>
            <a:r>
              <a:rPr lang="en-US" sz="1000" dirty="0"/>
              <a:t>Wheel Shaft</a:t>
            </a:r>
          </a:p>
          <a:p>
            <a:r>
              <a:rPr lang="en-US" sz="1000" dirty="0"/>
              <a:t>21‐4 </a:t>
            </a:r>
            <a:r>
              <a:rPr lang="en-US" sz="1000" dirty="0" smtClean="0"/>
              <a:t>	U8000‐21‐4 		Ear </a:t>
            </a:r>
            <a:r>
              <a:rPr lang="en-US" sz="1000" dirty="0"/>
              <a:t>Wheel Shaft Locking </a:t>
            </a:r>
            <a:r>
              <a:rPr lang="en-US" sz="1000" dirty="0" smtClean="0"/>
              <a:t>Screw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934200"/>
            <a:ext cx="502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21‐5 </a:t>
            </a:r>
            <a:r>
              <a:rPr lang="en-US" sz="1000" dirty="0" smtClean="0"/>
              <a:t>	U8000‐21‐5 		Side </a:t>
            </a:r>
            <a:r>
              <a:rPr lang="en-US" sz="1000" dirty="0"/>
              <a:t>Brush Screw</a:t>
            </a:r>
          </a:p>
          <a:p>
            <a:r>
              <a:rPr lang="en-US" sz="1000" dirty="0"/>
              <a:t>21‐6 </a:t>
            </a:r>
            <a:r>
              <a:rPr lang="en-US" sz="1000" dirty="0" smtClean="0"/>
              <a:t>	20281 		Side Brush, Sold Ea.</a:t>
            </a:r>
            <a:endParaRPr lang="en-US" sz="1000" dirty="0"/>
          </a:p>
          <a:p>
            <a:r>
              <a:rPr lang="en-US" sz="1000" dirty="0"/>
              <a:t>21‐7 </a:t>
            </a:r>
            <a:r>
              <a:rPr lang="en-US" sz="1000" dirty="0" smtClean="0"/>
              <a:t>	20282		Front </a:t>
            </a:r>
            <a:r>
              <a:rPr lang="en-US" sz="1000" dirty="0"/>
              <a:t>Roller with Shaft</a:t>
            </a:r>
          </a:p>
          <a:p>
            <a:r>
              <a:rPr lang="en-US" sz="1000" dirty="0" smtClean="0"/>
              <a:t>21‐8	20283 		Rubber </a:t>
            </a:r>
            <a:r>
              <a:rPr lang="en-US" sz="1000" dirty="0"/>
              <a:t>Blade</a:t>
            </a:r>
          </a:p>
          <a:p>
            <a:r>
              <a:rPr lang="en-US" sz="1000" dirty="0"/>
              <a:t>21‐9 </a:t>
            </a:r>
            <a:r>
              <a:rPr lang="en-US" sz="1000" dirty="0" smtClean="0"/>
              <a:t>	20284 		Bottom </a:t>
            </a:r>
            <a:r>
              <a:rPr lang="en-US" sz="1000" dirty="0"/>
              <a:t>Metal Plate</a:t>
            </a:r>
          </a:p>
          <a:p>
            <a:r>
              <a:rPr lang="en-US" sz="1000" dirty="0"/>
              <a:t>21‐10 </a:t>
            </a:r>
            <a:r>
              <a:rPr lang="en-US" sz="1000" dirty="0" smtClean="0"/>
              <a:t>	U8000‐21‐10 		Support </a:t>
            </a:r>
            <a:r>
              <a:rPr lang="en-US" sz="1000" dirty="0"/>
              <a:t>Frame</a:t>
            </a:r>
          </a:p>
          <a:p>
            <a:r>
              <a:rPr lang="en-US" sz="1000" dirty="0"/>
              <a:t>21‐11 </a:t>
            </a:r>
            <a:r>
              <a:rPr lang="en-US" sz="1000" dirty="0" smtClean="0"/>
              <a:t>	U8000‐21‐11 		Shrapnel</a:t>
            </a:r>
            <a:endParaRPr lang="en-US" sz="1000" dirty="0"/>
          </a:p>
          <a:p>
            <a:r>
              <a:rPr lang="en-US" sz="1000" dirty="0"/>
              <a:t>21‐12 </a:t>
            </a:r>
            <a:r>
              <a:rPr lang="en-US" sz="1000" dirty="0" smtClean="0"/>
              <a:t>	U8000‐21‐12 		Shrapnel  </a:t>
            </a:r>
            <a:r>
              <a:rPr lang="en-US" sz="1000" dirty="0" smtClean="0"/>
              <a:t>screw</a:t>
            </a:r>
          </a:p>
          <a:p>
            <a:r>
              <a:rPr lang="en-US" sz="1000" dirty="0" smtClean="0"/>
              <a:t>Not Shown	CD7212Y		Extension Cord, 50’ </a:t>
            </a:r>
            <a:r>
              <a:rPr lang="en-US" sz="1000" dirty="0"/>
              <a:t>3</a:t>
            </a:r>
            <a:r>
              <a:rPr lang="en-US" sz="1000" dirty="0" smtClean="0"/>
              <a:t>-Wire, Yellow, 300v</a:t>
            </a:r>
          </a:p>
          <a:p>
            <a:r>
              <a:rPr lang="en-US" sz="1000" dirty="0"/>
              <a:t>	</a:t>
            </a:r>
            <a:r>
              <a:rPr lang="en-US" sz="1000" dirty="0" smtClean="0"/>
              <a:t>		Has LED  Female Plug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5002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CO202 Parts Schematic  </a:t>
            </a:r>
            <a:r>
              <a:rPr lang="en-US" sz="1200" dirty="0" smtClean="0">
                <a:latin typeface="Arial Black" panose="020B0A04020102020204" pitchFamily="34" charset="0"/>
              </a:rPr>
              <a:t>Page 3 of 3</a:t>
            </a:r>
            <a:endParaRPr lang="en-US" dirty="0" smtClean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52400"/>
            <a:ext cx="4114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Clean Obsessed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73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48</Words>
  <Application>Microsoft Office PowerPoint</Application>
  <PresentationFormat>On-screen Show (4:3)</PresentationFormat>
  <Paragraphs>59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 Lynch</dc:creator>
  <cp:lastModifiedBy>Ray Lynch</cp:lastModifiedBy>
  <cp:revision>11</cp:revision>
  <cp:lastPrinted>2018-02-09T17:05:26Z</cp:lastPrinted>
  <dcterms:created xsi:type="dcterms:W3CDTF">2018-02-09T16:00:57Z</dcterms:created>
  <dcterms:modified xsi:type="dcterms:W3CDTF">2019-08-20T16:04:45Z</dcterms:modified>
</cp:coreProperties>
</file>